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64" r:id="rId3"/>
    <p:sldId id="265" r:id="rId4"/>
    <p:sldId id="263" r:id="rId5"/>
    <p:sldId id="267" r:id="rId6"/>
    <p:sldId id="268" r:id="rId7"/>
    <p:sldId id="269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BFB"/>
    <a:srgbClr val="5A2C5D"/>
    <a:srgbClr val="572B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3102" y="1894154"/>
            <a:ext cx="9168143" cy="35359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4" y="1894154"/>
            <a:ext cx="9236933" cy="2883227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sz="3600" b="1" dirty="0">
                <a:latin typeface="Bahnschrift" panose="020B0502040204020203" pitchFamily="34" charset="0"/>
              </a:rPr>
              <a:t>НАСТОЛЬНЫЕ ИГРЫ </a:t>
            </a:r>
            <a:br>
              <a:rPr lang="ru-RU" sz="3600" b="1" dirty="0">
                <a:latin typeface="Bahnschrift" panose="020B0502040204020203" pitchFamily="34" charset="0"/>
              </a:rPr>
            </a:br>
            <a:r>
              <a:rPr lang="ru-RU" sz="3600" b="1" dirty="0">
                <a:latin typeface="Bahnschrift" panose="020B0502040204020203" pitchFamily="34" charset="0"/>
              </a:rPr>
              <a:t>ДЛЯ ИНВАЛИДОВ ПО ЗРЕНИЮ</a:t>
            </a:r>
            <a:br>
              <a:rPr lang="ru-RU" sz="2800" b="1" dirty="0">
                <a:latin typeface="Bahnschrift" panose="020B0502040204020203" pitchFamily="34" charset="0"/>
              </a:rPr>
            </a:br>
            <a:endParaRPr lang="ru-RU" sz="2800" b="1" dirty="0">
              <a:latin typeface="Bahnschrift" panose="020B0502040204020203" pitchFamily="34" charset="0"/>
            </a:endParaRP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1154955" y="5981252"/>
            <a:ext cx="10205120" cy="376516"/>
          </a:xfrm>
        </p:spPr>
        <p:txBody>
          <a:bodyPr>
            <a:normAutofit/>
          </a:bodyPr>
          <a:lstStyle/>
          <a:p>
            <a:pPr algn="ctr"/>
            <a:r>
              <a:rPr lang="ru-RU" sz="12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Государственное бюджетное учреждение «Республиканская специальная библиотека для слепых»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1245" y="656217"/>
            <a:ext cx="1252207" cy="1237937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360381" y="656217"/>
            <a:ext cx="102627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Грант Главы Республики Дагестан в области культуры и искусства</a:t>
            </a:r>
            <a:br>
              <a:rPr lang="ru-RU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en-US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«Игровые формы досуга в социокультурной реабилитации людей с нарушением зрения»</a:t>
            </a:r>
          </a:p>
        </p:txBody>
      </p:sp>
    </p:spTree>
    <p:extLst>
      <p:ext uri="{BB962C8B-B14F-4D97-AF65-F5344CB8AC3E}">
        <p14:creationId xmlns:p14="http://schemas.microsoft.com/office/powerpoint/2010/main" val="2605867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8204" t="25208" r="2699" b="174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9701" t="15515" r="13021"/>
          <a:stretch/>
        </p:blipFill>
        <p:spPr>
          <a:xfrm>
            <a:off x="2261951" y="1298864"/>
            <a:ext cx="1941086" cy="25421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32725" y="3883625"/>
            <a:ext cx="4263400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«Настольные игры для инвалидов по зрению»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Составитель: 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Магомедова А.И., зав. социально-психологической лаборатории ГБУ «Республиканская специальная библиотека для слепых»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5" t="8465" r="20013" b="5637"/>
          <a:stretch/>
        </p:blipFill>
        <p:spPr>
          <a:xfrm>
            <a:off x="7206143" y="1178757"/>
            <a:ext cx="2617365" cy="26622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658670" y="3883625"/>
            <a:ext cx="4263400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«Настольные игры для инвалидов по зрению»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Исполнитель: 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Джалилова Б.Д. – зав. отделом инновационно-методической и библиографической работы ГБУ «Республиканская специальная библиотека для слепых» </a:t>
            </a:r>
          </a:p>
        </p:txBody>
      </p:sp>
    </p:spTree>
    <p:extLst>
      <p:ext uri="{BB962C8B-B14F-4D97-AF65-F5344CB8AC3E}">
        <p14:creationId xmlns:p14="http://schemas.microsoft.com/office/powerpoint/2010/main" val="2331645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257" t="26887" r="3948" b="24667"/>
          <a:stretch/>
        </p:blipFill>
        <p:spPr>
          <a:xfrm>
            <a:off x="0" y="0"/>
            <a:ext cx="1227976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335" y="390698"/>
            <a:ext cx="7705899" cy="39703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80000" indent="180000"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000" indent="1800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Сегодня настольные игры – это не только время препровождения людей, настольные игры учат взаимодействию друг с другом.</a:t>
            </a:r>
          </a:p>
          <a:p>
            <a:pPr marL="180000" indent="1800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Разнообразие настольных игр велико, можно выбрать игры интеллектуальные, творческие, кооперативные, подвижные, направленные на развитие определенных навыков.</a:t>
            </a:r>
          </a:p>
          <a:p>
            <a:pPr marL="180000" indent="1800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 реабилитации инвалидов по зрению настольные игры выполняют организационную, образовательную, коммуникативную, воспитательную, творческую, интеграционную функции. С помощью игр люди с нарушением зрения выходят из замкнутого образа жизни, начинают общаться, развивают координацию движений, моторику рук, воображение и мышление, моделируют окружающий мир.</a:t>
            </a:r>
          </a:p>
          <a:p>
            <a:pPr marL="180000" indent="180000"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6186" y="2078182"/>
            <a:ext cx="3025041" cy="207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637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5888" t="29532" r="6033" b="22689"/>
          <a:stretch/>
        </p:blipFill>
        <p:spPr>
          <a:xfrm>
            <a:off x="0" y="0"/>
            <a:ext cx="12502271" cy="698862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066" y="697343"/>
            <a:ext cx="3080314" cy="22662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4660" y="673330"/>
            <a:ext cx="3199931" cy="21948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939" t="2664" r="2842" b="3301"/>
          <a:stretch/>
        </p:blipFill>
        <p:spPr>
          <a:xfrm>
            <a:off x="8104909" y="673330"/>
            <a:ext cx="2211187" cy="21227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745066" y="3137112"/>
            <a:ext cx="3158067" cy="1277273"/>
          </a:xfrm>
          <a:prstGeom prst="rect">
            <a:avLst/>
          </a:prstGeom>
          <a:solidFill>
            <a:srgbClr val="FBEB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</a:t>
            </a:r>
            <a:r>
              <a:rPr lang="ru-RU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Шоудаун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»– настольный теннис.</a:t>
            </a:r>
          </a:p>
          <a:p>
            <a:pPr algn="just"/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Шоудаун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Showdown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– это настольная игра, разработанная специально для незрячих людей с элементами тенниса и </a:t>
            </a:r>
            <a:r>
              <a:rPr lang="ru-RU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аэрохокея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теннис играют два игрока на столе.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74660" y="3077144"/>
            <a:ext cx="3260292" cy="1569660"/>
          </a:xfrm>
          <a:prstGeom prst="rect">
            <a:avLst/>
          </a:prstGeom>
          <a:solidFill>
            <a:srgbClr val="FBEB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</a:t>
            </a:r>
            <a:r>
              <a:rPr lang="ru-RU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Новус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(морской бильярд)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Новус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относится к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киевым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играм, но несмотря на то, что в игре используются кии и лузы – это не совсем бильярд. Это игра со своими простыми правилами. Преимущество игры в том, что игровой стол компактен и его можно переносить с места на место. Самое важное в этой игре – расчет и точность.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30046" y="2999484"/>
            <a:ext cx="3184854" cy="1569660"/>
          </a:xfrm>
          <a:prstGeom prst="rect">
            <a:avLst/>
          </a:prstGeom>
          <a:solidFill>
            <a:srgbClr val="FBEB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Спортивная настольная игра «</a:t>
            </a:r>
            <a:r>
              <a:rPr lang="ru-RU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Джаколло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игры «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Джаколло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– закатить деревянные шайбы в лузы на доске. «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Джаколло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- это игровая двухметровая доска на ножках (ее можно разместить и на столе) с пронумерованными лузами, в которые нужно загнать 30 деревянных шайб.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32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257" t="26887" r="3948" b="24667"/>
          <a:stretch/>
        </p:blipFill>
        <p:spPr>
          <a:xfrm>
            <a:off x="-115259" y="0"/>
            <a:ext cx="12279768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321" y="1653496"/>
            <a:ext cx="2792210" cy="21154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4030" y="947167"/>
            <a:ext cx="2700762" cy="20240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7082" y="1653496"/>
            <a:ext cx="2456901" cy="2200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565137" y="3870197"/>
            <a:ext cx="20436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Тактильные шашки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52749" y="3090446"/>
            <a:ext cx="23033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Тактильные шахматы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31203" y="3961265"/>
            <a:ext cx="20085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Тактильное домино</a:t>
            </a:r>
          </a:p>
        </p:txBody>
      </p:sp>
    </p:spTree>
    <p:extLst>
      <p:ext uri="{BB962C8B-B14F-4D97-AF65-F5344CB8AC3E}">
        <p14:creationId xmlns:p14="http://schemas.microsoft.com/office/powerpoint/2010/main" val="941709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257" t="26887" r="3948" b="24667"/>
          <a:stretch/>
        </p:blipFill>
        <p:spPr>
          <a:xfrm>
            <a:off x="0" y="0"/>
            <a:ext cx="12279768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4902" t="5234" r="4233" b="3394"/>
          <a:stretch/>
        </p:blipFill>
        <p:spPr>
          <a:xfrm>
            <a:off x="4499061" y="453408"/>
            <a:ext cx="2003367" cy="20283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4393" y="607951"/>
            <a:ext cx="2415742" cy="1771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3943" r="4376"/>
          <a:stretch/>
        </p:blipFill>
        <p:spPr>
          <a:xfrm>
            <a:off x="7151418" y="762493"/>
            <a:ext cx="2934394" cy="17192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4174565" y="2691031"/>
            <a:ext cx="2652357" cy="1600438"/>
          </a:xfrm>
          <a:prstGeom prst="rect">
            <a:avLst/>
          </a:prstGeom>
          <a:solidFill>
            <a:srgbClr val="FBEB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«Крестики-нолики»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«Крестики-нолики» – это игра, которая подойдет для детей всех возрастов. Тактильные «крестики-нолики» отличаются от классических только объемным обозначением крестиков и ноликов на игровом поле.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9704" y="2828835"/>
            <a:ext cx="2865120" cy="1200329"/>
          </a:xfrm>
          <a:prstGeom prst="rect">
            <a:avLst/>
          </a:prstGeom>
          <a:solidFill>
            <a:srgbClr val="FBEB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Судоку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для незрячих и слабовидящих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игры является заполнение свободных отверстий цифрами от 1 до 9 так, чтобы в каждой строке, в каждом столбце и в каждом квадрате все цифры встречались только один раз.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51418" y="2907892"/>
            <a:ext cx="3294457" cy="1015663"/>
          </a:xfrm>
          <a:prstGeom prst="rect">
            <a:avLst/>
          </a:prstGeom>
          <a:solidFill>
            <a:srgbClr val="FBEBFB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Тактильные паззлы для слабовидящих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Тактильные паззлы изготовлены из фанеры с рельефным напылением, каждая деталь имеет различную тактильную текстуру, отличающуюся по форме и направлению.</a:t>
            </a:r>
          </a:p>
        </p:txBody>
      </p:sp>
    </p:spTree>
    <p:extLst>
      <p:ext uri="{BB962C8B-B14F-4D97-AF65-F5344CB8AC3E}">
        <p14:creationId xmlns:p14="http://schemas.microsoft.com/office/powerpoint/2010/main" val="2317390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257" t="26887" r="3948" b="24667"/>
          <a:stretch/>
        </p:blipFill>
        <p:spPr>
          <a:xfrm>
            <a:off x="-66052" y="0"/>
            <a:ext cx="12279768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49761" y="561110"/>
            <a:ext cx="4448141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использованной литературы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3703" y="1156569"/>
            <a:ext cx="9667701" cy="3046988"/>
          </a:xfrm>
          <a:prstGeom prst="rect">
            <a:avLst/>
          </a:prstGeom>
          <a:solidFill>
            <a:srgbClr val="FBEBFB"/>
          </a:solidFill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Абысова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Г.А. Влияние занятий физической культурой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ㅤ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здоровье школьников [Текст] / Г.А.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Абысова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Н. Я.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Эглит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Москва: АСТ, 1992. –152 с.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Былеева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Л.В. Подвижные игры [Текст] / Л.В.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Былеева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И.М. Коротков. – Москва: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2002. – С. 14-35.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Организационные и психолого-педагогические условия реализации индивидуально-ориентированного подхода в обучении и воспитании детей с ограниченными возможностями здоровья [Текст]: методическое пособие / А.А. Коваленко. – Томск, 2014. – 76 с. – (Томская областная универсальная науч. библ. им. А.С. Пушкина).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Самусенков, О.И. Педагогическая технология реализации культурного потенциала игровых видов спорта. – Москва: МГИУ, 2000. – С. 34.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https://dostupsreda.ru/products/sudoku-dlya-nezryachih-i-slabovidyashih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https://rosopeka.ru/catalog/kubik_rubika_taktilnyy_art_ia3647.html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https://dostupnaya-strana.ru/products/domino-matematika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556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5325" t="36213" r="6879" b="16450"/>
          <a:stretch/>
        </p:blipFill>
        <p:spPr>
          <a:xfrm>
            <a:off x="0" y="-1"/>
            <a:ext cx="12122523" cy="675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3299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TM02900722[[fn=Ион (конференц-зал)]]</Template>
  <TotalTime>161</TotalTime>
  <Words>655</Words>
  <Application>Microsoft Office PowerPoint</Application>
  <PresentationFormat>Широкоэкранный</PresentationFormat>
  <Paragraphs>37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Bahnschrift</vt:lpstr>
      <vt:lpstr>Century Gothic</vt:lpstr>
      <vt:lpstr>Times New Roman</vt:lpstr>
      <vt:lpstr>Wingdings 3</vt:lpstr>
      <vt:lpstr>Совет директоров</vt:lpstr>
      <vt:lpstr>НАСТОЛЬНЫЕ ИГРЫ  ДЛЯ ИНВАЛИДОВ ПО ЗРЕНИЮ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Эльвира</dc:creator>
  <cp:lastModifiedBy>Admin</cp:lastModifiedBy>
  <cp:revision>27</cp:revision>
  <dcterms:created xsi:type="dcterms:W3CDTF">2022-08-27T08:14:34Z</dcterms:created>
  <dcterms:modified xsi:type="dcterms:W3CDTF">2022-12-06T09:58:55Z</dcterms:modified>
</cp:coreProperties>
</file>