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64" r:id="rId3"/>
    <p:sldId id="265" r:id="rId4"/>
    <p:sldId id="263" r:id="rId5"/>
    <p:sldId id="267" r:id="rId6"/>
    <p:sldId id="268" r:id="rId7"/>
    <p:sldId id="269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2C5D"/>
    <a:srgbClr val="572B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102" y="1894154"/>
            <a:ext cx="9168143" cy="35359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4" y="1894154"/>
            <a:ext cx="9236933" cy="2883227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sz="3600" b="1" dirty="0"/>
              <a:t>Игровая деятельность. </a:t>
            </a:r>
            <a:br>
              <a:rPr lang="ru-RU" sz="2800" b="1" dirty="0"/>
            </a:br>
            <a:r>
              <a:rPr lang="ru-RU" sz="2800" b="1" dirty="0"/>
              <a:t>Классификация игр для слепых и слабовидящих людей</a:t>
            </a: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1154955" y="5981252"/>
            <a:ext cx="10205120" cy="376516"/>
          </a:xfrm>
        </p:spPr>
        <p:txBody>
          <a:bodyPr>
            <a:normAutofit/>
          </a:bodyPr>
          <a:lstStyle/>
          <a:p>
            <a:pPr algn="ctr"/>
            <a:r>
              <a:rPr lang="ru-RU" sz="1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Государственное бюджетное учреждение «Республиканская специальная библиотека для слепых»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1245" y="656217"/>
            <a:ext cx="1252207" cy="1237937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360381" y="656217"/>
            <a:ext cx="102627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Грант Главы Республики Дагестан в области культуры и искусства</a:t>
            </a:r>
            <a:b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en-US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«Игровые формы досуга в социокультурной реабилитации людей с нарушением зрения»</a:t>
            </a:r>
          </a:p>
        </p:txBody>
      </p:sp>
    </p:spTree>
    <p:extLst>
      <p:ext uri="{BB962C8B-B14F-4D97-AF65-F5344CB8AC3E}">
        <p14:creationId xmlns:p14="http://schemas.microsoft.com/office/powerpoint/2010/main" val="2605867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8204" t="25208" r="2699" b="174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22954" y="4014012"/>
            <a:ext cx="5241758" cy="120032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</a:t>
            </a:r>
          </a:p>
          <a:p>
            <a:r>
              <a:rPr lang="ru-RU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Омарова С. А., сотрудник отдела обслуживания ГБУ «Республиканская специальная библиотека для слепых» .</a:t>
            </a: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AutoShape 2" descr="IMG_869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IMG_869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IMG_8694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IMG_8694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5" name="Picture 11" descr="C:\Users\Muhammad\Desktop\IMG_86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533" y="1564389"/>
            <a:ext cx="2664636" cy="364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645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7" t="26887" r="3948" b="24667"/>
          <a:stretch/>
        </p:blipFill>
        <p:spPr>
          <a:xfrm>
            <a:off x="0" y="0"/>
            <a:ext cx="1227976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2819" y="378041"/>
            <a:ext cx="9781674" cy="923330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Игрушка для незрячего является не только стимулированием активации его деятельности и установления игры, но и стимулированием познания окружающей среды.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www.istok-audio.com/upload/iblock/391/3fc4a0572631a7c4ab182adcce378c3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19" y="1502436"/>
            <a:ext cx="3128211" cy="234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13223" y="1521353"/>
            <a:ext cx="6906124" cy="2308324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 помощи игрушки незрячего человека можно познакомить со многими предметами окружающего мира, недоступными его мировосприятию. Поэтому конфигурация игрушки должна отражать действительную форму объекта, его типичные признаки.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Включение незрячего в интерактивную деятельность содействует возникновению и становлению его активного взаимоотношения к окружающему, является вторым шагом к его участию в коллективной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4122637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5888" t="29532" r="6033" b="22689"/>
          <a:stretch/>
        </p:blipFill>
        <p:spPr>
          <a:xfrm>
            <a:off x="0" y="-144464"/>
            <a:ext cx="12502271" cy="6988629"/>
          </a:xfrm>
          <a:prstGeom prst="rect">
            <a:avLst/>
          </a:prstGeom>
        </p:spPr>
      </p:pic>
      <p:sp>
        <p:nvSpPr>
          <p:cNvPr id="7" name="AutoShape 2" descr="https://shkolala.ru/wp-content/uploads/2018/09/miniatyura_obrazets-min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https://shkolala.ru/wp-content/uploads/2018/09/miniatyura_obrazets-min-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886200" y="1412766"/>
            <a:ext cx="5257800" cy="1200329"/>
          </a:xfrm>
          <a:prstGeom prst="rect">
            <a:avLst/>
          </a:prstGeom>
          <a:ln/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Становление слепого человека замедляется в связи 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 отсутствием в его жизни игр. 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Незрячие не могут автономно обучаться игре без помощи зрячего. </a:t>
            </a:r>
          </a:p>
        </p:txBody>
      </p:sp>
      <p:pic>
        <p:nvPicPr>
          <p:cNvPr id="2056" name="Picture 8" descr="https://vologda-oblast.ru/upload/iblock/d22/adrc-homepage%20%281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243294"/>
            <a:ext cx="3718594" cy="19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55574" y="27262"/>
            <a:ext cx="8988425" cy="1200329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Незрячие, как и зрячие, стремятся к интерактивной деятельности, но менее подвижный образ жизни, бедность личного опыта приводит к тому, что их игры намного отличаются от игр зрячих.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700" y="3243788"/>
            <a:ext cx="7046184" cy="1200329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Причина- отсутствие зрительного подражания, малая подвижность и меньшая активность слепых людей, боязнь новых незнакомых предметов, плохое познание окружающей жизни, незнание методов игры и недостаточный контакт со сверстниками. </a:t>
            </a:r>
          </a:p>
        </p:txBody>
      </p:sp>
    </p:spTree>
    <p:extLst>
      <p:ext uri="{BB962C8B-B14F-4D97-AF65-F5344CB8AC3E}">
        <p14:creationId xmlns:p14="http://schemas.microsoft.com/office/powerpoint/2010/main" val="305632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5888" t="29532" r="6033" b="22689"/>
          <a:stretch/>
        </p:blipFill>
        <p:spPr>
          <a:xfrm>
            <a:off x="0" y="-130629"/>
            <a:ext cx="12502271" cy="69886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64379" y="208517"/>
            <a:ext cx="5083615" cy="3970318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Развитие игры, создание положительной эмоциональной окрашенности игровой деятельности тесно связаны с обогащением индивидуального навыка незрячего, способствующего расширению содержания игровой деятельности и освоению правильными приемами действия с предметами.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Большинство игр связано с опорно-двигательной деятельностью, проявляющейся в конфигурации творческого состязания в постоянно меняющихся условиях, ограниченных установленными правилами (или без правил).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Особенное место в жизни человека занимают подвижные и спортивные игры.</a:t>
            </a:r>
          </a:p>
        </p:txBody>
      </p:sp>
      <p:pic>
        <p:nvPicPr>
          <p:cNvPr id="3074" name="Picture 2" descr="http://braille.su/img/blind-games-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20" y="445914"/>
            <a:ext cx="5023747" cy="349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963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5888" t="29532" r="6033" b="22689"/>
          <a:stretch/>
        </p:blipFill>
        <p:spPr>
          <a:xfrm>
            <a:off x="0" y="-250945"/>
            <a:ext cx="12502271" cy="69886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39556" y="-156410"/>
            <a:ext cx="7533044" cy="2308324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 основным оценкам игровой деятельности можно отнести: доступность, активность, прогрессивность, состязательность, эмоциональную восторженность, адаптивность,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импровизационность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добровольность, креативность, удовольствие.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Актуальность этой темы мы видим в том, что создается система управления процессом развития индивидуальности человека, в том числе игровой.</a:t>
            </a:r>
          </a:p>
        </p:txBody>
      </p:sp>
      <p:pic>
        <p:nvPicPr>
          <p:cNvPr id="4098" name="Picture 2" descr="https://sudogda-kcson.social33.ru/upload/medialibrary/434/miaco7cjr7g36v8shoiu2d3kcdnagan7/Aktsiya-Zabota-k-MD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156" y="2181113"/>
            <a:ext cx="3621507" cy="212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582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5888" t="29532" r="6033" b="22689"/>
          <a:stretch/>
        </p:blipFill>
        <p:spPr>
          <a:xfrm>
            <a:off x="-1" y="-130632"/>
            <a:ext cx="12502271" cy="69886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9177" y="24932"/>
            <a:ext cx="6589297" cy="3693319"/>
          </a:xfrm>
          <a:prstGeom prst="rect">
            <a:avLst/>
          </a:prstGeom>
          <a:effectLst>
            <a:softEdge rad="3175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Коллективные конфигурации игры для незрячего человека связаны с развитием общения, облегчающегося благодаря развитой словесной речи. При организации коллективных игр очень важна роль наставника, который, особенно в первоначальный период, не может быть лишь наблюдателем игры незрячих, иначе игра превратится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манипулятивные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движения. 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Рассматривая множество определений, можно сказать, что игра – вид креативной деятельности, состоящей в имитации или моделировании разных форм деятельности человека в свободной манере.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Muhammad\Desktop\слепо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726" y="24932"/>
            <a:ext cx="3107562" cy="360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784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5325" t="36213" r="6879" b="16450"/>
          <a:stretch/>
        </p:blipFill>
        <p:spPr>
          <a:xfrm>
            <a:off x="0" y="-1"/>
            <a:ext cx="12122523" cy="675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299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TM02900722[[fn=Ион (конференц-зал)]]</Template>
  <TotalTime>211</TotalTime>
  <Words>421</Words>
  <Application>Microsoft Office PowerPoint</Application>
  <PresentationFormat>Широкоэкранный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Times New Roman</vt:lpstr>
      <vt:lpstr>Wingdings 3</vt:lpstr>
      <vt:lpstr>Совет директоров</vt:lpstr>
      <vt:lpstr>Игровая деятельность.  Классификация игр для слепых и слабовидящих людей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Эльвира</dc:creator>
  <cp:lastModifiedBy>Admin</cp:lastModifiedBy>
  <cp:revision>22</cp:revision>
  <dcterms:created xsi:type="dcterms:W3CDTF">2022-08-27T08:14:34Z</dcterms:created>
  <dcterms:modified xsi:type="dcterms:W3CDTF">2022-12-06T09:51:05Z</dcterms:modified>
</cp:coreProperties>
</file>